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2" r:id="rId5"/>
    <p:sldId id="260" r:id="rId6"/>
    <p:sldId id="259" r:id="rId7"/>
    <p:sldId id="283" r:id="rId8"/>
    <p:sldId id="261" r:id="rId9"/>
    <p:sldId id="281" r:id="rId10"/>
    <p:sldId id="284" r:id="rId11"/>
    <p:sldId id="262" r:id="rId12"/>
    <p:sldId id="285" r:id="rId13"/>
    <p:sldId id="301" r:id="rId14"/>
    <p:sldId id="303" r:id="rId15"/>
    <p:sldId id="264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86" r:id="rId27"/>
    <p:sldId id="268" r:id="rId28"/>
    <p:sldId id="302" r:id="rId29"/>
    <p:sldId id="287" r:id="rId30"/>
    <p:sldId id="269" r:id="rId31"/>
    <p:sldId id="288" r:id="rId32"/>
    <p:sldId id="270" r:id="rId33"/>
    <p:sldId id="289" r:id="rId34"/>
    <p:sldId id="271" r:id="rId35"/>
    <p:sldId id="266" r:id="rId36"/>
    <p:sldId id="290" r:id="rId37"/>
    <p:sldId id="274" r:id="rId38"/>
    <p:sldId id="276" r:id="rId39"/>
    <p:sldId id="277" r:id="rId40"/>
    <p:sldId id="279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37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18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5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47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05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67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1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92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64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43086"/>
          </a:xfrm>
        </p:spPr>
        <p:txBody>
          <a:bodyPr>
            <a:normAutofit/>
          </a:bodyPr>
          <a:lstStyle/>
          <a:p>
            <a:r>
              <a:rPr lang="es-ES" sz="6600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3" y="137466"/>
            <a:ext cx="817367" cy="83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D6312B-D479-4543-A5E1-293B756C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89" y="137466"/>
            <a:ext cx="1056334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7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718"/>
            <a:ext cx="10515600" cy="5355351"/>
          </a:xfrm>
        </p:spPr>
        <p:txBody>
          <a:bodyPr>
            <a:normAutofit/>
          </a:bodyPr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Características adicionales:</a:t>
            </a:r>
          </a:p>
          <a:p>
            <a:pPr lvl="1"/>
            <a:r>
              <a:rPr lang="es-ES" dirty="0"/>
              <a:t>Obtención de información paso a paso de la ejecución.</a:t>
            </a:r>
          </a:p>
          <a:p>
            <a:pPr lvl="1"/>
            <a:r>
              <a:rPr lang="es-ES" dirty="0"/>
              <a:t>Exportación de resultados obtenidos.</a:t>
            </a:r>
          </a:p>
          <a:p>
            <a:pPr lvl="1"/>
            <a:r>
              <a:rPr lang="es-ES" dirty="0"/>
              <a:t>Comprobación de conexiones.</a:t>
            </a:r>
          </a:p>
          <a:p>
            <a:pPr lvl="1"/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D1FFE98-9F8F-4EF1-B548-912CA3CB540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B4DDE44-1EDA-4856-8F21-E1F1DA9A47D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C4E43E0-3DE8-4264-9694-8A122CCD7CE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4F03B5-052D-4D2B-B369-3FDFBB5FD2D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A1BE2FAC-478D-4B7A-9F63-438DE04CF8F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DC15ACB-56C4-4B5B-9388-8A273E2282F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D655677-48AF-461C-8064-7C0F0531D1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6B389B1-459B-4F9E-838B-A328BB30CD1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14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89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2962C7E-A78B-49E5-9499-77F786E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0C34CEF-D978-454B-B98A-E15268DF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Framework…</a:t>
            </a:r>
          </a:p>
        </p:txBody>
      </p:sp>
    </p:spTree>
    <p:extLst>
      <p:ext uri="{BB962C8B-B14F-4D97-AF65-F5344CB8AC3E}">
        <p14:creationId xmlns:p14="http://schemas.microsoft.com/office/powerpoint/2010/main" val="65306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D5E8428-328E-46F5-8217-992ED016A15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38607AD-4295-4D1D-9920-B5F4FDF9A9A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9248244-B2DB-4524-AA0C-87FB1B64EA2B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88ED69B0-0CC7-4CA3-9667-1A4E0E74D5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C0FB898-948C-458B-A359-C9DD3CF7764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0D23C3A-74B9-422F-8ACA-B652BA8D805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503016E-DF2D-4F46-BD55-10B8C493FA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5C7EF02C-D6D0-46ED-8CBE-CB88EE2910E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E1AEBED-69C3-4B38-BDB1-AA938AD4609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E092404F-EDE6-436C-916E-F23BA67BFEE2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DCD0176E-3F14-4F2C-9111-7FE2C3366D7D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E3D522CC-6B1D-4438-AB9A-4BF27373901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ABF26923-511E-4CCC-AF7C-EFF5228C768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99E7AE1C-AE99-4DA6-BABC-FCE96AFF9DD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F4643CD3-E243-4846-8EED-7E72F0BA351D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B4340680-08ED-46CD-AB0E-1A327CF67C9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5E8FCB5-0114-42B5-A4A3-94350290E8D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20DD4D07-5F7E-479D-8313-3109FA6120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D265742-FD37-4C7E-8D5F-C4C8B4D44F1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C3CC3D3B-1A39-46A4-AFA3-EC37A6F92C6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52EC6FAB-E822-49D0-A14E-D232D1682B5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27CE8CBF-0290-461D-8816-7FF6928BF9A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10B19C3-6133-4022-86A4-267A43A0708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7AC48577-E698-4FD0-8BC1-08A2884B73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71EA1B12-AEFF-4E2C-A133-EC3FAAB41BF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28ADEAA9-4832-4207-BC5C-D7F8FEEDD2C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FFC625AE-7009-44D0-9FED-96C449B9C7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1CB1771C-8C05-4A4D-A9B0-F8F94F0BF1E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22892A9-80A1-4668-ADD8-1C59E58856B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C6349A1-6A8D-421B-BF96-B245A479B80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0B77C92-4731-498C-ACCC-6A4F0F46507D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B5F48D72-065C-42B0-A981-35528926A21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7AF5FAEB-9C08-4045-B232-3B037CF9F0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626FEEC8-0910-40AD-9422-47B5BB4512B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724BFAD7-E7DF-48DB-B152-8301E3A090F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9C7DAD75-BCFE-4BA5-B0F3-1E12707264D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68D8B5C7-3E0E-4629-AD8A-67AF4A42F57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A9CAF39F-C514-420E-AB6E-7D33E02D3BA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A74C071-F107-41CC-A560-3A806372463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7B88567B-B9E1-421C-9262-94457E9667A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7D945848-C8FA-4408-9B0A-C197B730110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F6E308EF-807B-4D46-80D2-11786C1914B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E6983548-1D81-4AB0-94FD-CF7DCD37DCE4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0EE17D81-E9EE-4DC9-AD16-39EEACCC148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15C177AA-106C-4054-8FF8-2732414F3CD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238F2488-9C5B-432E-B4D8-158B7C4AEE3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B67506E3-EFC4-4960-ADA5-165E5A097A2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C2AE1F72-176E-4360-B364-3F76F72FA16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8BF10FE3-A087-42E0-BADE-B4CC776B4A0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87DE83AD-EA60-42EC-A096-5D62B1DF4226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8409B5AC-4806-4960-80F3-50EDA7F7A67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0F6A9DBB-0325-46B0-A6C5-B62A32D18F7F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8984A401-FFD7-4B72-9179-B33C2D636DCA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BD6DDBD4-77FD-4DC7-911F-27D623506A2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7D557EF6-62CE-4C34-9930-65C0C573E8B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4C6C0B05-5AAA-48A8-B7A0-1972739F9A6D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A91D449-7B67-4CB0-94DD-7CE4E8BF32C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C1FB2A1B-E24D-4C8A-80C2-6684435996A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9B37DA2C-AA60-4EE3-B4B5-34C5B62CA20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7F92397C-732A-4D4A-A994-7DD4E68FA17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1C346FA2-33D8-4B30-9141-2844FD9EFFC3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84CF1A14-BC61-4412-B88E-83AB8A6F92D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EEDFDCC1-7A18-44DC-80AF-87F73187D87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695F8939-DFFA-4C95-AAE3-876B813CD20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2A52A4B4-8464-4A67-8F99-7ED0A3F7D5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CD64997A-ECCE-463D-AA5F-FC15C5D5D00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2355F2D8-8DFA-4C11-9269-89CFAFCFFAA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99359547-5C47-4A89-BAF9-9C46CC62CCA8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E1EA63D-EE1B-4B1B-A26F-0D91F360EE8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33F296E-9BDA-4295-8BF6-98A82139BF0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0FEE2E60-D9BC-40B0-91A5-CF09B47C0C60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18445CA8-FD91-4116-8A1D-BD252BC934A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DA9C6FAD-66EE-462C-9565-8A5F1A51F94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B87E41B7-A377-4A66-B47D-2396EE2AA04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4DCFE87-B098-4068-A87B-A5046F770A2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51102D6B-B264-4D6C-A9FB-227CE06AA6EC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19A9AEB2-1310-4DDF-810E-087A1956E9A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F1F97210-4C1D-4028-8278-DA2560CC364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3C6C0B3F-D2F5-49B5-8153-3D523FA9C4AF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BD076498-5F3B-4E70-AF45-550A134820E6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972495D7-BB92-4424-B01C-6D474758B898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A4A35C21-5835-4F0E-8682-501AB89DAEB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16FBE76B-EDEE-4A5A-9CEB-E811B08B3414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D342CEFF-639E-4512-9CA0-4D170C700C3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D5A4D8C-D1AC-4E29-83F2-75608CE0291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65DCF37A-5B78-4C13-B453-2570B551FAE1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DB38D088-C1C9-46E3-959B-4AE6C5EDD15E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C2AF12A2-0E35-45F2-8960-2BF8BE9330F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5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51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Herramienta para dibujar procesos.</a:t>
            </a:r>
          </a:p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Framework JavaScript para implementar editores gráficos dentro de interfaces web.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2EAC9ED4-BD48-4181-8683-D85661327F1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2726841-F565-4024-8F35-295A8C4F73E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F9C8E38E-2B89-4469-959F-E0DE96B446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CF096AE-9956-4731-84FA-D15638894AA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440D1B83-4436-4C09-885F-E2F72CB22B3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E13808C-69BC-4ACA-A08D-C76ACBF151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5B59306-9F56-463D-9C8C-9AF05EE5B2F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0607D80-EA60-4545-96C9-3E34D02D5F68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0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3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46666"/>
          </a:xfrm>
        </p:spPr>
        <p:txBody>
          <a:bodyPr/>
          <a:lstStyle/>
          <a:p>
            <a:r>
              <a:rPr lang="es-ES" dirty="0"/>
              <a:t>Realizado en CIC.</a:t>
            </a:r>
          </a:p>
          <a:p>
            <a:r>
              <a:rPr lang="es-ES" dirty="0"/>
              <a:t>Proyecto LUCA: Agosto 2017- Enero 2018; 600 horas.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801DD114-450D-453E-8249-BA48B8BDE85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6CEB266-39A5-4801-990D-8F27857432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AA6A72CE-CAA8-4F88-BBD2-64B719CA6E7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B256310-3D67-4C81-9884-5BDAB9B3BC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BB0A9A2C-7130-4204-B829-AD90E920C8C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16AB4A1-18E5-4901-B2B4-45ECFA1D067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BAC3761-FAEB-4B47-A67E-3D3241DF3F5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4561070-719E-4C08-83CC-7E38016A3F1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00CD54-7F35-422E-97AE-399EC363010F}"/>
              </a:ext>
            </a:extLst>
          </p:cNvPr>
          <p:cNvSpPr txBox="1"/>
          <p:nvPr/>
        </p:nvSpPr>
        <p:spPr>
          <a:xfrm>
            <a:off x="1536700" y="3429000"/>
            <a:ext cx="8952531" cy="1200329"/>
          </a:xfrm>
          <a:prstGeom prst="rect">
            <a:avLst/>
          </a:prstGeom>
          <a:solidFill>
            <a:schemeClr val="bg1"/>
          </a:solidFill>
          <a:ln w="38100" cap="rnd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/>
              <a:t>El objetivo general del Trabajo de Fin de Grado es integrar el concepto de </a:t>
            </a:r>
            <a:r>
              <a:rPr lang="es-ES" sz="2400" i="1" dirty="0"/>
              <a:t>proceso </a:t>
            </a:r>
            <a:r>
              <a:rPr lang="es-ES" sz="2400" dirty="0"/>
              <a:t>en el producto LUCA.</a:t>
            </a:r>
            <a:endParaRPr lang="es-ES" sz="2400" i="1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Interaccion</a:t>
            </a:r>
            <a:r>
              <a:rPr lang="es-ES" dirty="0"/>
              <a:t> </a:t>
            </a:r>
            <a:r>
              <a:rPr lang="es-ES" dirty="0" err="1"/>
              <a:t>vaadinlibreria</a:t>
            </a:r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F09AD6-FAA7-4249-A7A4-9451283F29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61225513-BFBB-438E-A4FE-23FE7127919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8B74BCD5-39E2-4AE0-B30D-F16FCCA53B2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E47946E-9098-4D13-9CA5-FF4CAD5F2B3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2FE0867-67D0-4E72-999A-6361AFEEDC3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2D470C3-E486-4986-B68D-6C9B5C7AF9C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89B8C4E9-074C-4FB6-B019-10D28CEAF73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006D4F4-90C1-4AF5-A2B3-7EAE808874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Vaadin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7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que 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r>
              <a:rPr lang="es-ES" dirty="0"/>
              <a:t>Integra el Conector </a:t>
            </a:r>
            <a:r>
              <a:rPr lang="es-ES" dirty="0" err="1"/>
              <a:t>Javascript</a:t>
            </a:r>
            <a:r>
              <a:rPr lang="es-ES" dirty="0"/>
              <a:t> para utilizar el editor gráfico.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1F21527-43D4-411B-8003-BB35512631C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00B5B9D1-5D0C-4993-BF6A-CDCA1F86926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27D096C-789A-4576-91E0-B24AB700394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9B0E955-2092-498A-9BD0-4E28AE9A21D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2D0EAE8-8E39-476F-A5E8-CFF7FB18C79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F7BA958-404F-4DB9-B439-B997FFD2CC4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8C51956-A954-4653-BA95-0D45E52E6B8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CF3650B-87CB-45A9-94C0-143368D37AC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270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9891ECC-8FB0-4410-8D79-D08B85F06AF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FDCF5ABB-E335-4210-B93A-293D46C305A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CFBA235-FC36-40A0-83FA-6F3280451F13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B2DFB8A-429A-40BC-A805-3F6B6B59A18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1CB61B3-BCA1-4DBC-86FB-62BB456B6FE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5F850A1-122E-46FE-951C-B5E45F7DB6A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A70C5C18-1B09-4E3C-B8E4-BD3CEC3F886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B9568AA-27E7-40D5-9E32-665256FD625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393455"/>
            <a:ext cx="9023350" cy="58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852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DD8FF926-C678-4B3C-84BA-A06E59D2097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70910AD9-0C68-4FA2-A183-A1F2581FF93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F00B178-95CC-4CEB-88FE-9CB515A2B45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FD8AC1E-2F35-4E31-B7D9-9BA8B1961BE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6111CF9-5979-494B-A150-83FE77F10B3F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4260FC7-E434-4093-8712-0B279029551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C4E8FA-08AD-464B-B147-04BC3A5AC76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26587368-EFD5-44A6-A2B8-20BFAC1108C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409157" cy="4023360"/>
          </a:xfrm>
        </p:spPr>
        <p:txBody>
          <a:bodyPr/>
          <a:lstStyle/>
          <a:p>
            <a:r>
              <a:rPr lang="es-ES" dirty="0"/>
              <a:t>Unitarias</a:t>
            </a:r>
          </a:p>
          <a:p>
            <a:r>
              <a:rPr lang="es-ES" dirty="0"/>
              <a:t>Editor gráfico.				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 con </a:t>
            </a:r>
            <a:r>
              <a:rPr lang="es-ES" dirty="0" err="1"/>
              <a:t>JUnit</a:t>
            </a:r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948E98C-D22B-4B4A-A319-F551E810798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BD663C8-6A4E-41A0-B2E8-D976379EECA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A9A88E-6259-44FB-97E9-8299A523463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375E80C-B3D3-45C4-B880-CBDD291AE30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014A22E9-E63A-4606-86E3-5F749D8745E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861315-E7CC-4A34-9BB4-003F5D83AB9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0D124F-B71E-43EB-8E73-D9E5DEE78E0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6541FBA3-9120-4842-94CE-F5F02F1FADD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E62DACF1-FE6B-424D-8E60-3FA554FE8356}"/>
              </a:ext>
            </a:extLst>
          </p:cNvPr>
          <p:cNvSpPr/>
          <p:nvPr/>
        </p:nvSpPr>
        <p:spPr>
          <a:xfrm>
            <a:off x="8237989" y="2013358"/>
            <a:ext cx="377505" cy="14156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516B5-D76B-4F89-A326-BA4BD5A892FB}"/>
              </a:ext>
            </a:extLst>
          </p:cNvPr>
          <p:cNvSpPr txBox="1"/>
          <p:nvPr/>
        </p:nvSpPr>
        <p:spPr>
          <a:xfrm>
            <a:off x="9202482" y="2398013"/>
            <a:ext cx="209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Sistemáticas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4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81AA827E-66BC-4192-851A-EE58ECB6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8149"/>
          <a:stretch/>
        </p:blipFill>
        <p:spPr>
          <a:xfrm>
            <a:off x="1524000" y="2146300"/>
            <a:ext cx="9144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4741279"/>
            <a:ext cx="10515600" cy="146050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nacho.aguero1995@gmail.com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4C196C-2EDF-49BF-AD8E-B00C6129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89" y="137466"/>
            <a:ext cx="1615134" cy="16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52"/>
                </p14:media>
              </p:ext>
            </p:extLst>
          </p:nvPr>
        </p:nvPicPr>
        <p:blipFill rotWithShape="1">
          <a:blip r:embed="rId4"/>
          <a:srcRect t="8549" b="8549"/>
          <a:stretch>
            <a:fillRect/>
          </a:stretch>
        </p:blipFill>
        <p:spPr>
          <a:xfrm>
            <a:off x="1219870" y="394283"/>
            <a:ext cx="9752259" cy="54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29820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recursos.</a:t>
            </a:r>
          </a:p>
          <a:p>
            <a:r>
              <a:rPr lang="es-ES" dirty="0"/>
              <a:t>Automatizar el proceso de recuperación de datos.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F2B089F-224F-4D54-89CE-D7E4CD61A9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98C53959-70F6-4CB3-8E7D-133D5FB3368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62BBF7-B1B0-4398-B758-A7D2DEC38F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1A56919-E65E-4116-8291-A1D2B8C1831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F962715-ACEC-4D51-A9DE-6E8BA1D37D0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85B623E-CFD3-4A76-A73C-3A2D8041C15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11E28D7-1153-419F-9163-5F02DDB8612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6C76525-1D67-46FF-B8F7-CFD7A25A445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7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1D74B2-9873-4F88-852C-A7D4D396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3083" r="3441"/>
          <a:stretch/>
        </p:blipFill>
        <p:spPr>
          <a:xfrm>
            <a:off x="2955860" y="1828800"/>
            <a:ext cx="6280280" cy="4462165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EF4C80F4-3BEC-4131-B1F0-579C76D9E36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930C5B7-2761-4AA0-AEEC-D0EB7A53E81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7895340-516C-4C75-8B60-E5CFAD06A1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E98D2E1-92A4-402D-A364-30713F8F70CA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7A22326-F345-4B01-ADBF-0731552948D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8E10597-3537-4795-8212-25B575226A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C8757B8-61E5-4B37-B67F-795B060FCD2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992AC65-1F1E-4B7E-AF81-48A20EA21CF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47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1783</TotalTime>
  <Words>724</Words>
  <Application>Microsoft Office PowerPoint</Application>
  <PresentationFormat>Panorámica</PresentationFormat>
  <Paragraphs>327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Retrospección</vt:lpstr>
      <vt:lpstr>Especificación Gráfica de Procesos de Recuperación de Datos en LUCA</vt:lpstr>
      <vt:lpstr>Índice</vt:lpstr>
      <vt:lpstr>Objetivo del Proyecto</vt:lpstr>
      <vt:lpstr>Índice</vt:lpstr>
      <vt:lpstr>Presentación de PowerPoint</vt:lpstr>
      <vt:lpstr>Proyecto LUCA</vt:lpstr>
      <vt:lpstr>Índice</vt:lpstr>
      <vt:lpstr>Motivación TFG</vt:lpstr>
      <vt:lpstr>Presentación de PowerPoint</vt:lpstr>
      <vt:lpstr>Índice</vt:lpstr>
      <vt:lpstr>Objetivos del proyecto</vt:lpstr>
      <vt:lpstr>Índice</vt:lpstr>
      <vt:lpstr>Presentación de PowerPoint</vt:lpstr>
      <vt:lpstr>Vaadin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Índice</vt:lpstr>
      <vt:lpstr>Editor Gráfico</vt:lpstr>
      <vt:lpstr>Presentación de PowerPoint</vt:lpstr>
      <vt:lpstr>Índice</vt:lpstr>
      <vt:lpstr>Conector Javascript</vt:lpstr>
      <vt:lpstr>Índice</vt:lpstr>
      <vt:lpstr>Integración Vaadin</vt:lpstr>
      <vt:lpstr>Índice</vt:lpstr>
      <vt:lpstr>Integración LUCA</vt:lpstr>
      <vt:lpstr>Presentación de PowerPoint</vt:lpstr>
      <vt:lpstr>Índice</vt:lpstr>
      <vt:lpstr>Ejecución de Procesos</vt:lpstr>
      <vt:lpstr>Pruebas</vt:lpstr>
      <vt:lpstr>Conclusiones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174</cp:revision>
  <dcterms:created xsi:type="dcterms:W3CDTF">2018-02-20T17:03:48Z</dcterms:created>
  <dcterms:modified xsi:type="dcterms:W3CDTF">2018-03-05T17:38:37Z</dcterms:modified>
</cp:coreProperties>
</file>